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sldIdLst>
    <p:sldId id="256" r:id="rId2"/>
    <p:sldId id="278" r:id="rId3"/>
    <p:sldId id="279" r:id="rId4"/>
    <p:sldId id="280" r:id="rId5"/>
    <p:sldId id="281" r:id="rId6"/>
    <p:sldId id="283" r:id="rId7"/>
    <p:sldId id="285" r:id="rId8"/>
    <p:sldId id="286" r:id="rId9"/>
    <p:sldId id="288" r:id="rId10"/>
    <p:sldId id="289" r:id="rId11"/>
    <p:sldId id="290" r:id="rId12"/>
    <p:sldId id="291" r:id="rId13"/>
    <p:sldId id="27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1E3C"/>
    <a:srgbClr val="F4A2BB"/>
    <a:srgbClr val="EC628D"/>
    <a:srgbClr val="D61A54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86" d="100"/>
          <a:sy n="86" d="100"/>
        </p:scale>
        <p:origin x="153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6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9E33D-39BD-4B59-BED5-38B095701482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24A08-A3E1-4C14-8D11-04BE3891A73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24A08-A3E1-4C14-8D11-04BE3891A73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667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24A08-A3E1-4C14-8D11-04BE3891A73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84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24A08-A3E1-4C14-8D11-04BE3891A73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231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24A08-A3E1-4C14-8D11-04BE3891A73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704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24A08-A3E1-4C14-8D11-04BE3891A73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381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CD96C31-B0BD-42D6-B71E-56A6C47E4744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detskiy-fon-dlya-prezentacii-3.jpg?ver=3.0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" y="1357298"/>
            <a:ext cx="9144001" cy="5500702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4214818"/>
            <a:ext cx="8201060" cy="1500198"/>
          </a:xfrm>
        </p:spPr>
        <p:txBody>
          <a:bodyPr>
            <a:normAutofit fontScale="25000" lnSpcReduction="20000"/>
          </a:bodyPr>
          <a:lstStyle/>
          <a:p>
            <a:r>
              <a:rPr lang="ru-RU" sz="8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Основная общеобразовательная программа – образовательная программа</a:t>
            </a:r>
            <a:r>
              <a:rPr lang="ru-RU" sz="8800" b="1" spc="4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8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дошкольного образования </a:t>
            </a:r>
            <a:r>
              <a:rPr lang="ru-RU" sz="8800" b="1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муниципального бюджетного </a:t>
            </a:r>
            <a:r>
              <a:rPr lang="ru-RU" sz="8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дошкольного образовательного учреждения "</a:t>
            </a:r>
            <a:r>
              <a:rPr lang="ru-RU" sz="8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Чувашско-Дрожжановский</a:t>
            </a:r>
            <a:r>
              <a:rPr lang="ru-RU" sz="8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детский сад</a:t>
            </a:r>
            <a:r>
              <a:rPr lang="ru-RU" sz="88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"</a:t>
            </a:r>
            <a:endParaRPr lang="ru-RU" sz="86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9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(краткая презентация для родителей)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С 1 сентября 2023 года, в соответствии с Приказом Министерства просвещения Российской Федерации от 25 ноября 2022 г. № 1028 «Об Утверждении Федеральной образовательной программы дошкольного образования», дошкольные образовательные учреждения начнут работать по новой Федеральной образовательной программе – ФОП ДО.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нормативные положения о ФОП ДО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2315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-обучение и воспитание ребенка дошкольного возраста как гражданина Российской Федерации, формирование основ его гражданской и культурной идентичности доступными средствами и на соответствующем его возрасту содержании;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-создание единого ядра содержания дошкольного образования (далее – ДО), ориентированного на приобщение детей к традиционным духовно-нравственным и социокультурным ценностям российского народа, воспитание подрастающего поколения как знающего и уважающего историю и культуру своей семьи, большой и малой родины;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-создание единого федерального образовательного пространства воспитания и обучения детей от рождения до поступления в общеобразовательную организацию, обеспечивающего ребенку и его родителям (законным представителям) равные, качественные условия ДО, вне зависимости от места проживания.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Основополагающие функции дошкольного уровня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5029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объединить обучение и воспитание в единый процесс на основе традиций и современных практик дошкольного образования, подкрепленных внушительным объемом культурных ценностей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позволит: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9914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Структурные элементы ФОП ДО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ФООП состоят из трех разделов: целевого, содержательного и организационного, что соответствует требованиям федеральных государственных образовательных стандартов (далее – ФГОС) к структуре основной образовательной программы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Образовательная программа состоит: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063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целевом разделе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 программы представлены: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цели, задачи, принципы ее формирования;</a:t>
            </a:r>
          </a:p>
          <a:p>
            <a:pPr lvl="1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планируемые результаты освоения Федеральной программы в младенческом, раннем, дошкольном возрасте, а также на этапе завершения освоения Федеральной программы;</a:t>
            </a:r>
          </a:p>
          <a:p>
            <a:pPr lvl="1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подходы к педагогической диагностике достижения планируемых результатов.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целевом разделе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 программы представлены: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1164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 раздел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 программы включает задачи и содержание образовательной деятельности по каждой из образовательных областей для всех возрастных групп обучающихся (социально-коммуникативное, познавательное, речевое, художественно-эстетическое, физическое развитие).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нем представлены: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описание вариативных форм, способов, методов и средств реализации Федеральной программы;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особенности образовательной деятельности разных видов, культурных практик и способов поддержки детской инициативы;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описание взаимодействия педагогического коллектива с семьями обучающихся;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направления и задачи коррекционно-развивающей работы (далее – КРР) с детьми дошкольного возраста с особыми образовательными потребностями (далее – ООП) различных целевых групп, в том числе детей с ограниченными возможностями здоровья (далее – ОВЗ) и детей-инвалидов.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 раздел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2167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психолого-педагогических и кадровых условий реализации Федеральной программы;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организации развивающей предметно-пространственной среды (далее – РППС) в ДОО;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материально-технического обеспечения Программы, обеспеченность методическими материалами и средствами обучения и воспитания.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включает примерные перечни художественной литературы, музыкальных произведений, произведений изобразительного искусства для использования в образовательной работе в разных возрастных группах, а также примерный перечень рекомендованных для семейного просмотра анимационных произведений.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представлены примерный режим и распорядок дня в дошкольных группах, федеральный календарный план воспитательной работы.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4000" b="1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Организационный </a:t>
            </a:r>
            <a:r>
              <a:rPr lang="ru-RU" sz="4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раздел</a:t>
            </a:r>
            <a:r>
              <a:rPr lang="ru-RU" sz="4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</a:t>
            </a:r>
            <a:br>
              <a:rPr lang="ru-RU" sz="4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40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093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раздел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в себя пояснительную записку, планируемые результаты освоения Федеральной программы и описание подходов к педагогической диагностике достижений планируемых результатов.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Федеральной программы является разностороннее развитие ребенка в период дошкольного детства с учетом возрастных и индивидуальных особенностей на основе духовно-нравственных ценностей российского народа, исторических и национально-культурных традиций.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ФОП ДО: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9404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раздел ФОП – содержательный.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содержательном разделе Федеральной образовательной программы ДО раскрыты: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Задачи и содержание образования (обучения и воспитания) по образовательным областям.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Основные направления развития детей дошкольного возраста в соответствии с ФОП ДО и ФГОС ДО: «Федеральная программа определяет содержательные линии образовательной деятельности, реализуемые ДОО по основным направлениям развития детей дошкольного возраста (социально-коммуникативное, познавательное, речевое, художественно-эстетическое, физическое развитие)».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 раздел ФОП ДО: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обзор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8910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Психолого-педагогические условия реализации ФОП ДО.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Особенности организации развивающей предметно-пространственной среды.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Материально-техническое обеспечение Федеральной программы, обеспеченность методическими материалами и средствами обучения и воспитания.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Примерный перечень литературных, музыкальных, художественных, анимационных произведений для реализации Федеральной программы.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Примерный режим и распорядок дня в дошкольных группах.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ФОП ДО содержит: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5886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и показатели организации образовательного процесса и режима дня.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Количество приемов пищи в зависимости от режима функционирования организации и режима обучения.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Режим сна, бодрствования и кормления детей от 0 до 1 года.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Примерный режим дня в группе детей от 1 года до 2 лет.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Примерный режим дня в группе детей от 2 до 3 лет.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Примерный режим дня в дошкольных группах.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Примерный режим дня в группе кратковременного пребывания детей от 1,5 до 2 лет.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Примерный режим дня в группе кратковременного пребывания детей от 2 до 3 лет.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Примерный режим дня в дошкольных группах кратковременного пребывания.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Федеральный календарный план воспитательной работы – примерный перечень основных государственных и народных праздников, памятных дат в календарном плане воспитательной работы в ДОО.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и показатели организации образовательного процесса и </a:t>
            </a:r>
            <a:r>
              <a:rPr 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режима </a:t>
            </a:r>
            <a:r>
              <a:rPr lang="ru-RU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866313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s://avatars.mds.yandex.net/get-pdb/34158/54828917-478a-4f9b-bf25-bd86e750e476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anose="02040502050405020303" pitchFamily="18" charset="0"/>
            </a:endParaRPr>
          </a:p>
          <a:p>
            <a:pPr>
              <a:buNone/>
            </a:pP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     Спасибо за внимание!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274</TotalTime>
  <Words>644</Words>
  <Application>Microsoft Office PowerPoint</Application>
  <PresentationFormat>Экран (4:3)</PresentationFormat>
  <Paragraphs>64</Paragraphs>
  <Slides>13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Calibri</vt:lpstr>
      <vt:lpstr>Candara</vt:lpstr>
      <vt:lpstr>Georgia</vt:lpstr>
      <vt:lpstr>Symbol</vt:lpstr>
      <vt:lpstr>Times New Roman</vt:lpstr>
      <vt:lpstr>Волна</vt:lpstr>
      <vt:lpstr>Презентация PowerPoint</vt:lpstr>
      <vt:lpstr>Общие нормативные положения о ФОП ДО</vt:lpstr>
      <vt:lpstr>Основополагающие функции дошкольного уровня образования</vt:lpstr>
      <vt:lpstr>Федеральная программа позволит:</vt:lpstr>
      <vt:lpstr>Образовательная программа состоит:</vt:lpstr>
      <vt:lpstr> В целевом разделе Федеральной программы представлены: </vt:lpstr>
      <vt:lpstr>Содержательный раздел</vt:lpstr>
      <vt:lpstr>Организационный раздел  </vt:lpstr>
      <vt:lpstr> Целевой раздел ФОП ДО:  </vt:lpstr>
      <vt:lpstr>Содержательный раздел ФОП ДО: обзор</vt:lpstr>
      <vt:lpstr> Организационный раздел ФОП ДО содержит: </vt:lpstr>
      <vt:lpstr>Требования и показатели организации образовательного процесса и режима дня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HP</cp:lastModifiedBy>
  <cp:revision>28</cp:revision>
  <dcterms:created xsi:type="dcterms:W3CDTF">2018-05-28T16:57:33Z</dcterms:created>
  <dcterms:modified xsi:type="dcterms:W3CDTF">2024-04-17T09:43:27Z</dcterms:modified>
</cp:coreProperties>
</file>